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450E-52E1-4A21-88F1-DD7B90B44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96376-7442-4E44-B57C-370D121D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AF8F6-916E-40E3-820B-C22E58EF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9B242-1475-4FAD-8E00-8440C045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41E87-8880-4A59-AFFA-B3C4D2CD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536C-0EB1-437E-B70D-375E1984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85FB7-B87B-4464-B495-BD5E63B4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CF4F9-0C48-4416-8B8B-120125E7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F030-38B3-45F1-BD23-7EFAB72F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5761C-C6EF-462A-BF72-A78F8D4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1185B-8D67-4EE8-9D81-92E71954B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D7BAD-38BC-45A6-A658-CF5B6DF60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FEE2D-0E8B-4FED-BB4D-74136955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EB60-188B-478E-8CF0-6522E2B0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CC055-D82F-4F30-86B7-2E9CC372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2C19-8B51-40C2-B4F5-D6D599A1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EAC7-CA10-45F9-BE94-DAF0C0E5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3FDC-187E-498B-97B0-EE8AF997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74EF-8F1B-4EF4-B9B2-B7CA3EC4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6DE3F-A324-4554-B67A-FAD2779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F46A-03CC-451E-8529-2C9F6C39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FE60C-99CB-4CB1-9B84-A59CA51C7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8BD0-A0F9-462D-8FB5-9A93F0FE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6AD6-5616-4A2F-9EF1-46BF7706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95700-4018-4A56-9F78-05B1D85A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0530-A45A-4C18-8A8A-73BD80F1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144CA-2E49-412E-829D-F7C874DBE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777AB-84D9-4475-A736-6DBDA35E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1A14A-3C1D-4B47-81B9-25CAE995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5EDC9-C33F-4092-91D8-29B86A09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01D93-D494-4734-8EB7-5B0058EF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8567-00C6-43E7-B4DE-BB453004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AC422-A30C-4822-9D98-19EA41622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D2A12-DFF3-4584-8380-E58A88EF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89102-6E9F-4B3B-81E5-BDD492A33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B6912-E1D7-4BCC-B8A3-B9CF7E063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E4CFA-E8DD-4CAC-989F-58F157A6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1A4B4-12B5-4523-818A-A7C464E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DB8F-2143-42EB-B9C4-7618B0DD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AFDA-7796-4106-A152-1665E137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E6520-EACA-48A1-B9CF-AA29DCE1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E9E5D-48CA-4A36-8880-0E998174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324B7-D777-4038-9AE9-096350B8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95C61-BCAC-4016-B97A-2B26DA02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830A5-154F-4DDB-B572-2F3FADC8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96DEF-678D-49A7-BB59-6101F11A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27A8-4E81-43B1-87DE-C35030D1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3964-B5E1-4314-B976-CCDBCD71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504B6-AB09-4953-B6DC-47BBC10D4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6960-3332-420D-BF63-1BBA2432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1F0A9-1069-43CD-AADE-1DBF41F7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5A75-E439-4E6C-A6B8-9D1E90E2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5BE-8EFA-4ECB-BA50-63CE874F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1FF61-0F27-4299-BB5F-3CD00355B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56539-DA9F-4AF2-8D46-0E72653B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DE63-9F34-490E-8E50-AA36AE8F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877C-4F40-4D26-9683-192D3783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8F589-D537-4143-9998-86CE7ED0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95743-16CD-4F0D-91C4-CFD42221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FB5D-6B78-428A-A8C8-997BEBC5C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DA19-3CF0-4FC4-B78E-24ACCC6E5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0636-D756-4D97-86C9-3A50065A289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7CD2-60BB-4FA8-A286-134D78749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686D-EED3-4CDD-A22C-B6EC89304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EEB1-987A-4B64-B9AA-445E84C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BB7ADEDF-D2A8-439D-AD96-95AAFAFAC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" b="17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D7409-666A-428B-A087-1BB4881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29" y="455569"/>
            <a:ext cx="7384026" cy="60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Bostwick Family</dc:creator>
  <cp:lastModifiedBy>Bostwick Family</cp:lastModifiedBy>
  <cp:revision>1</cp:revision>
  <dcterms:created xsi:type="dcterms:W3CDTF">2019-02-24T21:51:58Z</dcterms:created>
  <dcterms:modified xsi:type="dcterms:W3CDTF">2019-02-24T21:53:13Z</dcterms:modified>
</cp:coreProperties>
</file>